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8" r:id="rId11"/>
    <p:sldId id="265" r:id="rId12"/>
    <p:sldId id="268" r:id="rId13"/>
    <p:sldId id="266" r:id="rId14"/>
    <p:sldId id="279" r:id="rId15"/>
    <p:sldId id="269" r:id="rId16"/>
    <p:sldId id="271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268F-8D67-4256-B9F9-218880EC337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olors_1280x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 descr="p2_002"/>
          <p:cNvSpPr>
            <a:spLocks noChangeArrowheads="1" noChangeShapeType="1" noTextEdit="1"/>
          </p:cNvSpPr>
          <p:nvPr/>
        </p:nvSpPr>
        <p:spPr bwMode="auto">
          <a:xfrm>
            <a:off x="2819400" y="2667000"/>
            <a:ext cx="487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  <a:endParaRPr lang="en-US" sz="105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7" descr="p2_002"/>
          <p:cNvSpPr>
            <a:spLocks noChangeArrowheads="1" noChangeShapeType="1" noTextEdit="1"/>
          </p:cNvSpPr>
          <p:nvPr/>
        </p:nvSpPr>
        <p:spPr bwMode="auto">
          <a:xfrm>
            <a:off x="1143000" y="280988"/>
            <a:ext cx="69342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ÁI MỘ A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0200" y="19812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LỚP 2 – TUẦN 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WordArt 7" descr="p2_002"/>
          <p:cNvSpPr>
            <a:spLocks noChangeArrowheads="1" noChangeShapeType="1" noTextEdit="1"/>
          </p:cNvSpPr>
          <p:nvPr/>
        </p:nvSpPr>
        <p:spPr bwMode="auto">
          <a:xfrm>
            <a:off x="3581400" y="1295400"/>
            <a:ext cx="35052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 ÁN ĐIỆN TỬ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7" descr="p2_002"/>
          <p:cNvSpPr>
            <a:spLocks noChangeArrowheads="1" noChangeShapeType="1" noTextEdit="1"/>
          </p:cNvSpPr>
          <p:nvPr/>
        </p:nvSpPr>
        <p:spPr bwMode="auto">
          <a:xfrm>
            <a:off x="3733800" y="3810000"/>
            <a:ext cx="35052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QUẢ TIM KHỈ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e253198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66156"/>
            <a:ext cx="8991600" cy="64904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00138"/>
            <a:ext cx="4522787" cy="263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4448175" cy="2579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" y="3729038"/>
            <a:ext cx="4514850" cy="2519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325" y="3733800"/>
            <a:ext cx="4359275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dựng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275" y="6338888"/>
            <a:ext cx="8357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29400"/>
            <a:ext cx="9144000" cy="435672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9700" y="1066800"/>
            <a:ext cx="6638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58936" y="1447800"/>
            <a:ext cx="5199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hộp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 + 4: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đắc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7800" y="2895600"/>
            <a:ext cx="315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4313" y="3429000"/>
            <a:ext cx="8929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71600" y="4419600"/>
            <a:ext cx="4217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0" y="5029200"/>
            <a:ext cx="4575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828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2438400"/>
            <a:ext cx="7866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khuyên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điều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khuyên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chúng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ta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sống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chân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thật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nên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lừa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dối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nhau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vậy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mới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bền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vững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210270"/>
            <a:ext cx="389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12" name="Picture 11" descr="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438400"/>
            <a:ext cx="533400" cy="533400"/>
          </a:xfrm>
          <a:prstGeom prst="rect">
            <a:avLst/>
          </a:prstGeom>
        </p:spPr>
      </p:pic>
      <p:pic>
        <p:nvPicPr>
          <p:cNvPr id="13" name="Picture 12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1025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1828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Dặn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dò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  <a:endParaRPr lang="en-US" sz="3600" b="1" u="sng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7432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. </a:t>
            </a:r>
            <a:endParaRPr lang="en-US" sz="4000" b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tiếp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Sơn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Tinh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Thủy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Tinh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CA2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PPY%20DESTR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962400"/>
            <a:ext cx="990600" cy="838200"/>
          </a:xfrm>
          <a:prstGeom prst="rect">
            <a:avLst/>
          </a:prstGeom>
        </p:spPr>
      </p:pic>
      <p:pic>
        <p:nvPicPr>
          <p:cNvPr id="8" name="Picture 9" descr="hvidblomst0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vidblomst0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8839200" cy="20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Bác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sĩ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Sói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thích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89044" y="-4500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716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sz="4000" dirty="0" err="1" smtClean="0">
                <a:solidFill>
                  <a:srgbClr val="FF0000"/>
                </a:solidFill>
                <a:latin typeface="Arial" charset="0"/>
              </a:rPr>
              <a:t>Bài</a:t>
            </a:r>
            <a:r>
              <a:rPr kumimoji="1"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sz="4000" dirty="0" err="1" smtClean="0">
                <a:solidFill>
                  <a:srgbClr val="FF0000"/>
                </a:solidFill>
                <a:latin typeface="Arial" charset="0"/>
              </a:rPr>
              <a:t>cũ</a:t>
            </a:r>
            <a:r>
              <a:rPr kumimoji="1" lang="en-US" sz="40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kumimoji="1" lang="en-US" sz="4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5257800"/>
          </a:xfrm>
          <a:noFill/>
          <a:ln/>
        </p:spPr>
      </p:pic>
      <p:sp>
        <p:nvSpPr>
          <p:cNvPr id="9" name="Rectangle 8"/>
          <p:cNvSpPr/>
          <p:nvPr/>
        </p:nvSpPr>
        <p:spPr>
          <a:xfrm>
            <a:off x="2438400" y="228600"/>
            <a:ext cx="45143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endParaRPr lang="en-US" sz="6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479" y="0"/>
            <a:ext cx="93004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108" cy="678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756" cy="681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69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262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AutoBVT</cp:lastModifiedBy>
  <cp:revision>17</cp:revision>
  <dcterms:created xsi:type="dcterms:W3CDTF">2012-02-19T13:03:51Z</dcterms:created>
  <dcterms:modified xsi:type="dcterms:W3CDTF">2016-02-17T09:53:33Z</dcterms:modified>
</cp:coreProperties>
</file>